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5" r:id="rId4"/>
    <p:sldMasterId id="2147483777" r:id="rId5"/>
  </p:sldMasterIdLst>
  <p:notesMasterIdLst>
    <p:notesMasterId r:id="rId7"/>
  </p:notesMasterIdLst>
  <p:sldIdLst>
    <p:sldId id="339" r:id="rId6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646" userDrawn="1">
          <p15:clr>
            <a:srgbClr val="A4A3A4"/>
          </p15:clr>
        </p15:guide>
        <p15:guide id="4" pos="39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9AC0"/>
    <a:srgbClr val="2E85BD"/>
    <a:srgbClr val="649840"/>
    <a:srgbClr val="45B8FF"/>
    <a:srgbClr val="3890C7"/>
    <a:srgbClr val="0C4B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04"/>
      </p:cViewPr>
      <p:guideLst>
        <p:guide orient="horz" pos="2160"/>
        <p:guide pos="3840"/>
        <p:guide orient="horz" pos="2646"/>
        <p:guide pos="397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sselius, J. (ICT)" userId="3f5252d3-5827-46d2-b6be-ac0ab4bd9b9d" providerId="ADAL" clId="{CDD5F94D-D319-45C9-84D6-8CEDE7ED7F79}"/>
    <pc:docChg chg="delSld">
      <pc:chgData name="Wesselius, J. (ICT)" userId="3f5252d3-5827-46d2-b6be-ac0ab4bd9b9d" providerId="ADAL" clId="{CDD5F94D-D319-45C9-84D6-8CEDE7ED7F79}" dt="2019-12-27T08:43:13.593" v="42" actId="2696"/>
      <pc:docMkLst>
        <pc:docMk/>
      </pc:docMkLst>
      <pc:sldChg chg="del">
        <pc:chgData name="Wesselius, J. (ICT)" userId="3f5252d3-5827-46d2-b6be-ac0ab4bd9b9d" providerId="ADAL" clId="{CDD5F94D-D319-45C9-84D6-8CEDE7ED7F79}" dt="2019-12-27T08:43:13.593" v="42" actId="2696"/>
        <pc:sldMkLst>
          <pc:docMk/>
          <pc:sldMk cId="0" sldId="272"/>
        </pc:sldMkLst>
      </pc:sldChg>
      <pc:sldChg chg="del">
        <pc:chgData name="Wesselius, J. (ICT)" userId="3f5252d3-5827-46d2-b6be-ac0ab4bd9b9d" providerId="ADAL" clId="{CDD5F94D-D319-45C9-84D6-8CEDE7ED7F79}" dt="2019-12-27T08:43:06.009" v="0" actId="2696"/>
        <pc:sldMkLst>
          <pc:docMk/>
          <pc:sldMk cId="447615607" sldId="273"/>
        </pc:sldMkLst>
      </pc:sldChg>
      <pc:sldChg chg="del">
        <pc:chgData name="Wesselius, J. (ICT)" userId="3f5252d3-5827-46d2-b6be-ac0ab4bd9b9d" providerId="ADAL" clId="{CDD5F94D-D319-45C9-84D6-8CEDE7ED7F79}" dt="2019-12-27T08:43:06.009" v="1" actId="2696"/>
        <pc:sldMkLst>
          <pc:docMk/>
          <pc:sldMk cId="1098246767" sldId="274"/>
        </pc:sldMkLst>
      </pc:sldChg>
      <pc:sldChg chg="del">
        <pc:chgData name="Wesselius, J. (ICT)" userId="3f5252d3-5827-46d2-b6be-ac0ab4bd9b9d" providerId="ADAL" clId="{CDD5F94D-D319-45C9-84D6-8CEDE7ED7F79}" dt="2019-12-27T08:43:06.026" v="2" actId="2696"/>
        <pc:sldMkLst>
          <pc:docMk/>
          <pc:sldMk cId="1437867143" sldId="275"/>
        </pc:sldMkLst>
      </pc:sldChg>
      <pc:sldChg chg="del">
        <pc:chgData name="Wesselius, J. (ICT)" userId="3f5252d3-5827-46d2-b6be-ac0ab4bd9b9d" providerId="ADAL" clId="{CDD5F94D-D319-45C9-84D6-8CEDE7ED7F79}" dt="2019-12-27T08:43:06.052" v="3" actId="2696"/>
        <pc:sldMkLst>
          <pc:docMk/>
          <pc:sldMk cId="1083372474" sldId="276"/>
        </pc:sldMkLst>
      </pc:sldChg>
      <pc:sldChg chg="del">
        <pc:chgData name="Wesselius, J. (ICT)" userId="3f5252d3-5827-46d2-b6be-ac0ab4bd9b9d" providerId="ADAL" clId="{CDD5F94D-D319-45C9-84D6-8CEDE7ED7F79}" dt="2019-12-27T08:43:06.108" v="6" actId="2696"/>
        <pc:sldMkLst>
          <pc:docMk/>
          <pc:sldMk cId="2479565221" sldId="277"/>
        </pc:sldMkLst>
      </pc:sldChg>
      <pc:sldChg chg="del">
        <pc:chgData name="Wesselius, J. (ICT)" userId="3f5252d3-5827-46d2-b6be-ac0ab4bd9b9d" providerId="ADAL" clId="{CDD5F94D-D319-45C9-84D6-8CEDE7ED7F79}" dt="2019-12-27T08:43:06.126" v="7" actId="2696"/>
        <pc:sldMkLst>
          <pc:docMk/>
          <pc:sldMk cId="2108640106" sldId="278"/>
        </pc:sldMkLst>
      </pc:sldChg>
      <pc:sldChg chg="del">
        <pc:chgData name="Wesselius, J. (ICT)" userId="3f5252d3-5827-46d2-b6be-ac0ab4bd9b9d" providerId="ADAL" clId="{CDD5F94D-D319-45C9-84D6-8CEDE7ED7F79}" dt="2019-12-27T08:43:13.343" v="28" actId="2696"/>
        <pc:sldMkLst>
          <pc:docMk/>
          <pc:sldMk cId="3778555174" sldId="300"/>
        </pc:sldMkLst>
      </pc:sldChg>
      <pc:sldChg chg="del">
        <pc:chgData name="Wesselius, J. (ICT)" userId="3f5252d3-5827-46d2-b6be-ac0ab4bd9b9d" providerId="ADAL" clId="{CDD5F94D-D319-45C9-84D6-8CEDE7ED7F79}" dt="2019-12-27T08:43:13.359" v="29" actId="2696"/>
        <pc:sldMkLst>
          <pc:docMk/>
          <pc:sldMk cId="1132224817" sldId="301"/>
        </pc:sldMkLst>
      </pc:sldChg>
      <pc:sldChg chg="del">
        <pc:chgData name="Wesselius, J. (ICT)" userId="3f5252d3-5827-46d2-b6be-ac0ab4bd9b9d" providerId="ADAL" clId="{CDD5F94D-D319-45C9-84D6-8CEDE7ED7F79}" dt="2019-12-27T08:43:06.143" v="8" actId="2696"/>
        <pc:sldMkLst>
          <pc:docMk/>
          <pc:sldMk cId="1518801006" sldId="306"/>
        </pc:sldMkLst>
      </pc:sldChg>
      <pc:sldChg chg="del">
        <pc:chgData name="Wesselius, J. (ICT)" userId="3f5252d3-5827-46d2-b6be-ac0ab4bd9b9d" providerId="ADAL" clId="{CDD5F94D-D319-45C9-84D6-8CEDE7ED7F79}" dt="2019-12-27T08:43:06.209" v="11" actId="2696"/>
        <pc:sldMkLst>
          <pc:docMk/>
          <pc:sldMk cId="1636083643" sldId="307"/>
        </pc:sldMkLst>
      </pc:sldChg>
      <pc:sldChg chg="del">
        <pc:chgData name="Wesselius, J. (ICT)" userId="3f5252d3-5827-46d2-b6be-ac0ab4bd9b9d" providerId="ADAL" clId="{CDD5F94D-D319-45C9-84D6-8CEDE7ED7F79}" dt="2019-12-27T08:43:06.493" v="24" actId="2696"/>
        <pc:sldMkLst>
          <pc:docMk/>
          <pc:sldMk cId="4181565954" sldId="308"/>
        </pc:sldMkLst>
      </pc:sldChg>
      <pc:sldChg chg="del">
        <pc:chgData name="Wesselius, J. (ICT)" userId="3f5252d3-5827-46d2-b6be-ac0ab4bd9b9d" providerId="ADAL" clId="{CDD5F94D-D319-45C9-84D6-8CEDE7ED7F79}" dt="2019-12-27T08:43:06.076" v="4" actId="2696"/>
        <pc:sldMkLst>
          <pc:docMk/>
          <pc:sldMk cId="1688270348" sldId="319"/>
        </pc:sldMkLst>
      </pc:sldChg>
      <pc:sldChg chg="del">
        <pc:chgData name="Wesselius, J. (ICT)" userId="3f5252d3-5827-46d2-b6be-ac0ab4bd9b9d" providerId="ADAL" clId="{CDD5F94D-D319-45C9-84D6-8CEDE7ED7F79}" dt="2019-12-27T08:43:06.093" v="5" actId="2696"/>
        <pc:sldMkLst>
          <pc:docMk/>
          <pc:sldMk cId="996311878" sldId="320"/>
        </pc:sldMkLst>
      </pc:sldChg>
      <pc:sldChg chg="del">
        <pc:chgData name="Wesselius, J. (ICT)" userId="3f5252d3-5827-46d2-b6be-ac0ab4bd9b9d" providerId="ADAL" clId="{CDD5F94D-D319-45C9-84D6-8CEDE7ED7F79}" dt="2019-12-27T08:43:06.159" v="9" actId="2696"/>
        <pc:sldMkLst>
          <pc:docMk/>
          <pc:sldMk cId="347086680" sldId="323"/>
        </pc:sldMkLst>
      </pc:sldChg>
      <pc:sldChg chg="del">
        <pc:chgData name="Wesselius, J. (ICT)" userId="3f5252d3-5827-46d2-b6be-ac0ab4bd9b9d" providerId="ADAL" clId="{CDD5F94D-D319-45C9-84D6-8CEDE7ED7F79}" dt="2019-12-27T08:43:06.192" v="10" actId="2696"/>
        <pc:sldMkLst>
          <pc:docMk/>
          <pc:sldMk cId="2740375338" sldId="324"/>
        </pc:sldMkLst>
      </pc:sldChg>
      <pc:sldChg chg="del">
        <pc:chgData name="Wesselius, J. (ICT)" userId="3f5252d3-5827-46d2-b6be-ac0ab4bd9b9d" providerId="ADAL" clId="{CDD5F94D-D319-45C9-84D6-8CEDE7ED7F79}" dt="2019-12-27T08:43:06.226" v="12" actId="2696"/>
        <pc:sldMkLst>
          <pc:docMk/>
          <pc:sldMk cId="249751344" sldId="325"/>
        </pc:sldMkLst>
      </pc:sldChg>
      <pc:sldChg chg="del">
        <pc:chgData name="Wesselius, J. (ICT)" userId="3f5252d3-5827-46d2-b6be-ac0ab4bd9b9d" providerId="ADAL" clId="{CDD5F94D-D319-45C9-84D6-8CEDE7ED7F79}" dt="2019-12-27T08:43:06.526" v="25" actId="2696"/>
        <pc:sldMkLst>
          <pc:docMk/>
          <pc:sldMk cId="1206160020" sldId="326"/>
        </pc:sldMkLst>
      </pc:sldChg>
      <pc:sldChg chg="del">
        <pc:chgData name="Wesselius, J. (ICT)" userId="3f5252d3-5827-46d2-b6be-ac0ab4bd9b9d" providerId="ADAL" clId="{CDD5F94D-D319-45C9-84D6-8CEDE7ED7F79}" dt="2019-12-27T08:43:06.259" v="13" actId="2696"/>
        <pc:sldMkLst>
          <pc:docMk/>
          <pc:sldMk cId="2680553077" sldId="327"/>
        </pc:sldMkLst>
      </pc:sldChg>
      <pc:sldChg chg="del">
        <pc:chgData name="Wesselius, J. (ICT)" userId="3f5252d3-5827-46d2-b6be-ac0ab4bd9b9d" providerId="ADAL" clId="{CDD5F94D-D319-45C9-84D6-8CEDE7ED7F79}" dt="2019-12-27T08:43:06.309" v="14" actId="2696"/>
        <pc:sldMkLst>
          <pc:docMk/>
          <pc:sldMk cId="3014692044" sldId="329"/>
        </pc:sldMkLst>
      </pc:sldChg>
      <pc:sldChg chg="del">
        <pc:chgData name="Wesselius, J. (ICT)" userId="3f5252d3-5827-46d2-b6be-ac0ab4bd9b9d" providerId="ADAL" clId="{CDD5F94D-D319-45C9-84D6-8CEDE7ED7F79}" dt="2019-12-27T08:43:06.376" v="18" actId="2696"/>
        <pc:sldMkLst>
          <pc:docMk/>
          <pc:sldMk cId="551484438" sldId="330"/>
        </pc:sldMkLst>
      </pc:sldChg>
      <pc:sldChg chg="del">
        <pc:chgData name="Wesselius, J. (ICT)" userId="3f5252d3-5827-46d2-b6be-ac0ab4bd9b9d" providerId="ADAL" clId="{CDD5F94D-D319-45C9-84D6-8CEDE7ED7F79}" dt="2019-12-27T08:43:06.326" v="15" actId="2696"/>
        <pc:sldMkLst>
          <pc:docMk/>
          <pc:sldMk cId="767779597" sldId="331"/>
        </pc:sldMkLst>
      </pc:sldChg>
      <pc:sldChg chg="del">
        <pc:chgData name="Wesselius, J. (ICT)" userId="3f5252d3-5827-46d2-b6be-ac0ab4bd9b9d" providerId="ADAL" clId="{CDD5F94D-D319-45C9-84D6-8CEDE7ED7F79}" dt="2019-12-27T08:43:06.343" v="16" actId="2696"/>
        <pc:sldMkLst>
          <pc:docMk/>
          <pc:sldMk cId="2119474842" sldId="332"/>
        </pc:sldMkLst>
      </pc:sldChg>
      <pc:sldChg chg="del">
        <pc:chgData name="Wesselius, J. (ICT)" userId="3f5252d3-5827-46d2-b6be-ac0ab4bd9b9d" providerId="ADAL" clId="{CDD5F94D-D319-45C9-84D6-8CEDE7ED7F79}" dt="2019-12-27T08:43:06.392" v="19" actId="2696"/>
        <pc:sldMkLst>
          <pc:docMk/>
          <pc:sldMk cId="3843704443" sldId="333"/>
        </pc:sldMkLst>
      </pc:sldChg>
      <pc:sldChg chg="del">
        <pc:chgData name="Wesselius, J. (ICT)" userId="3f5252d3-5827-46d2-b6be-ac0ab4bd9b9d" providerId="ADAL" clId="{CDD5F94D-D319-45C9-84D6-8CEDE7ED7F79}" dt="2019-12-27T08:43:06.359" v="17" actId="2696"/>
        <pc:sldMkLst>
          <pc:docMk/>
          <pc:sldMk cId="1929223337" sldId="334"/>
        </pc:sldMkLst>
      </pc:sldChg>
      <pc:sldChg chg="del">
        <pc:chgData name="Wesselius, J. (ICT)" userId="3f5252d3-5827-46d2-b6be-ac0ab4bd9b9d" providerId="ADAL" clId="{CDD5F94D-D319-45C9-84D6-8CEDE7ED7F79}" dt="2019-12-27T08:43:06.442" v="22" actId="2696"/>
        <pc:sldMkLst>
          <pc:docMk/>
          <pc:sldMk cId="3003475234" sldId="335"/>
        </pc:sldMkLst>
      </pc:sldChg>
      <pc:sldChg chg="del">
        <pc:chgData name="Wesselius, J. (ICT)" userId="3f5252d3-5827-46d2-b6be-ac0ab4bd9b9d" providerId="ADAL" clId="{CDD5F94D-D319-45C9-84D6-8CEDE7ED7F79}" dt="2019-12-27T08:43:06.459" v="23" actId="2696"/>
        <pc:sldMkLst>
          <pc:docMk/>
          <pc:sldMk cId="2022321478" sldId="336"/>
        </pc:sldMkLst>
      </pc:sldChg>
      <pc:sldChg chg="del">
        <pc:chgData name="Wesselius, J. (ICT)" userId="3f5252d3-5827-46d2-b6be-ac0ab4bd9b9d" providerId="ADAL" clId="{CDD5F94D-D319-45C9-84D6-8CEDE7ED7F79}" dt="2019-12-27T08:43:06.409" v="20" actId="2696"/>
        <pc:sldMkLst>
          <pc:docMk/>
          <pc:sldMk cId="4080678003" sldId="337"/>
        </pc:sldMkLst>
      </pc:sldChg>
      <pc:sldChg chg="del">
        <pc:chgData name="Wesselius, J. (ICT)" userId="3f5252d3-5827-46d2-b6be-ac0ab4bd9b9d" providerId="ADAL" clId="{CDD5F94D-D319-45C9-84D6-8CEDE7ED7F79}" dt="2019-12-27T08:43:06.426" v="21" actId="2696"/>
        <pc:sldMkLst>
          <pc:docMk/>
          <pc:sldMk cId="3360175823" sldId="338"/>
        </pc:sldMkLst>
      </pc:sldChg>
      <pc:sldChg chg="del">
        <pc:chgData name="Wesselius, J. (ICT)" userId="3f5252d3-5827-46d2-b6be-ac0ab4bd9b9d" providerId="ADAL" clId="{CDD5F94D-D319-45C9-84D6-8CEDE7ED7F79}" dt="2019-12-27T08:43:13.109" v="26" actId="2696"/>
        <pc:sldMkLst>
          <pc:docMk/>
          <pc:sldMk cId="907519652" sldId="340"/>
        </pc:sldMkLst>
      </pc:sldChg>
      <pc:sldChg chg="del">
        <pc:chgData name="Wesselius, J. (ICT)" userId="3f5252d3-5827-46d2-b6be-ac0ab4bd9b9d" providerId="ADAL" clId="{CDD5F94D-D319-45C9-84D6-8CEDE7ED7F79}" dt="2019-12-27T08:43:13.326" v="27" actId="2696"/>
        <pc:sldMkLst>
          <pc:docMk/>
          <pc:sldMk cId="2028088554" sldId="341"/>
        </pc:sldMkLst>
      </pc:sldChg>
      <pc:sldChg chg="del">
        <pc:chgData name="Wesselius, J. (ICT)" userId="3f5252d3-5827-46d2-b6be-ac0ab4bd9b9d" providerId="ADAL" clId="{CDD5F94D-D319-45C9-84D6-8CEDE7ED7F79}" dt="2019-12-27T08:43:13.376" v="30" actId="2696"/>
        <pc:sldMkLst>
          <pc:docMk/>
          <pc:sldMk cId="743278531" sldId="342"/>
        </pc:sldMkLst>
      </pc:sldChg>
      <pc:sldChg chg="del">
        <pc:chgData name="Wesselius, J. (ICT)" userId="3f5252d3-5827-46d2-b6be-ac0ab4bd9b9d" providerId="ADAL" clId="{CDD5F94D-D319-45C9-84D6-8CEDE7ED7F79}" dt="2019-12-27T08:43:13.408" v="31" actId="2696"/>
        <pc:sldMkLst>
          <pc:docMk/>
          <pc:sldMk cId="1946627200" sldId="343"/>
        </pc:sldMkLst>
      </pc:sldChg>
      <pc:sldChg chg="del">
        <pc:chgData name="Wesselius, J. (ICT)" userId="3f5252d3-5827-46d2-b6be-ac0ab4bd9b9d" providerId="ADAL" clId="{CDD5F94D-D319-45C9-84D6-8CEDE7ED7F79}" dt="2019-12-27T08:43:13.410" v="32" actId="2696"/>
        <pc:sldMkLst>
          <pc:docMk/>
          <pc:sldMk cId="1820157405" sldId="344"/>
        </pc:sldMkLst>
      </pc:sldChg>
      <pc:sldChg chg="del">
        <pc:chgData name="Wesselius, J. (ICT)" userId="3f5252d3-5827-46d2-b6be-ac0ab4bd9b9d" providerId="ADAL" clId="{CDD5F94D-D319-45C9-84D6-8CEDE7ED7F79}" dt="2019-12-27T08:43:13.567" v="40" actId="2696"/>
        <pc:sldMkLst>
          <pc:docMk/>
          <pc:sldMk cId="3363749169" sldId="345"/>
        </pc:sldMkLst>
      </pc:sldChg>
      <pc:sldChg chg="del">
        <pc:chgData name="Wesselius, J. (ICT)" userId="3f5252d3-5827-46d2-b6be-ac0ab4bd9b9d" providerId="ADAL" clId="{CDD5F94D-D319-45C9-84D6-8CEDE7ED7F79}" dt="2019-12-27T08:43:13.576" v="41" actId="2696"/>
        <pc:sldMkLst>
          <pc:docMk/>
          <pc:sldMk cId="1038147190" sldId="346"/>
        </pc:sldMkLst>
      </pc:sldChg>
      <pc:sldChg chg="del">
        <pc:chgData name="Wesselius, J. (ICT)" userId="3f5252d3-5827-46d2-b6be-ac0ab4bd9b9d" providerId="ADAL" clId="{CDD5F94D-D319-45C9-84D6-8CEDE7ED7F79}" dt="2019-12-27T08:43:13.476" v="36" actId="2696"/>
        <pc:sldMkLst>
          <pc:docMk/>
          <pc:sldMk cId="3353475603" sldId="347"/>
        </pc:sldMkLst>
      </pc:sldChg>
      <pc:sldChg chg="del">
        <pc:chgData name="Wesselius, J. (ICT)" userId="3f5252d3-5827-46d2-b6be-ac0ab4bd9b9d" providerId="ADAL" clId="{CDD5F94D-D319-45C9-84D6-8CEDE7ED7F79}" dt="2019-12-27T08:43:13.493" v="37" actId="2696"/>
        <pc:sldMkLst>
          <pc:docMk/>
          <pc:sldMk cId="3117919572" sldId="348"/>
        </pc:sldMkLst>
      </pc:sldChg>
      <pc:sldChg chg="del">
        <pc:chgData name="Wesselius, J. (ICT)" userId="3f5252d3-5827-46d2-b6be-ac0ab4bd9b9d" providerId="ADAL" clId="{CDD5F94D-D319-45C9-84D6-8CEDE7ED7F79}" dt="2019-12-27T08:43:13.543" v="39" actId="2696"/>
        <pc:sldMkLst>
          <pc:docMk/>
          <pc:sldMk cId="2739790629" sldId="349"/>
        </pc:sldMkLst>
      </pc:sldChg>
      <pc:sldChg chg="del">
        <pc:chgData name="Wesselius, J. (ICT)" userId="3f5252d3-5827-46d2-b6be-ac0ab4bd9b9d" providerId="ADAL" clId="{CDD5F94D-D319-45C9-84D6-8CEDE7ED7F79}" dt="2019-12-27T08:43:13.525" v="38" actId="2696"/>
        <pc:sldMkLst>
          <pc:docMk/>
          <pc:sldMk cId="3452244487" sldId="350"/>
        </pc:sldMkLst>
      </pc:sldChg>
      <pc:sldChg chg="del">
        <pc:chgData name="Wesselius, J. (ICT)" userId="3f5252d3-5827-46d2-b6be-ac0ab4bd9b9d" providerId="ADAL" clId="{CDD5F94D-D319-45C9-84D6-8CEDE7ED7F79}" dt="2019-12-27T08:43:13.426" v="33" actId="2696"/>
        <pc:sldMkLst>
          <pc:docMk/>
          <pc:sldMk cId="2950924725" sldId="351"/>
        </pc:sldMkLst>
      </pc:sldChg>
      <pc:sldChg chg="del">
        <pc:chgData name="Wesselius, J. (ICT)" userId="3f5252d3-5827-46d2-b6be-ac0ab4bd9b9d" providerId="ADAL" clId="{CDD5F94D-D319-45C9-84D6-8CEDE7ED7F79}" dt="2019-12-27T08:43:13.443" v="34" actId="2696"/>
        <pc:sldMkLst>
          <pc:docMk/>
          <pc:sldMk cId="677106982" sldId="352"/>
        </pc:sldMkLst>
      </pc:sldChg>
      <pc:sldChg chg="del">
        <pc:chgData name="Wesselius, J. (ICT)" userId="3f5252d3-5827-46d2-b6be-ac0ab4bd9b9d" providerId="ADAL" clId="{CDD5F94D-D319-45C9-84D6-8CEDE7ED7F79}" dt="2019-12-27T08:43:13.460" v="35" actId="2696"/>
        <pc:sldMkLst>
          <pc:docMk/>
          <pc:sldMk cId="4069591074" sldId="35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8E2C95-AB50-4691-8327-A4974555F2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9DA5D5-282C-4815-88F2-8496EEF9AF6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4C9E0AF-F29E-4666-95C7-550D8A599EB9}" type="datetimeFigureOut">
              <a:rPr lang="en-US" altLang="en-US"/>
              <a:pPr/>
              <a:t>12/27/2019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B1FC63B-1009-4A00-BB75-EF48E74EA8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0660365-C9D0-4193-9C47-455BF8A84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A2D06E-8672-4E74-B04F-B54FD265FA1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8D4FB-997F-4407-B186-BD5F697932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B6FDE92-6331-42CD-A531-9452FE1656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82336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7923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214" y="1804472"/>
            <a:ext cx="8206284" cy="1433618"/>
          </a:xfrm>
        </p:spPr>
        <p:txBody>
          <a:bodyPr anchor="b"/>
          <a:lstStyle>
            <a:lvl1pPr algn="l">
              <a:defRPr sz="4400" cap="all" baseline="0">
                <a:solidFill>
                  <a:srgbClr val="7F7F7F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200" y="3843868"/>
            <a:ext cx="6605667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rgbClr val="7F7F7F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2057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102" y="1130777"/>
            <a:ext cx="9825949" cy="851697"/>
          </a:xfrm>
        </p:spPr>
        <p:txBody>
          <a:bodyPr/>
          <a:lstStyle>
            <a:lvl1pPr algn="ctr">
              <a:defRPr b="0" i="0" cap="all" baseline="0">
                <a:solidFill>
                  <a:srgbClr val="7F7F7F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7171" y="2091667"/>
            <a:ext cx="8739823" cy="3767670"/>
          </a:xfrm>
        </p:spPr>
        <p:txBody>
          <a:bodyPr anchor="t">
            <a:normAutofit/>
          </a:bodyPr>
          <a:lstStyle>
            <a:lvl1pPr>
              <a:defRPr sz="2400">
                <a:solidFill>
                  <a:srgbClr val="7F7F7F"/>
                </a:solidFill>
                <a:effectLst/>
              </a:defRPr>
            </a:lvl1pPr>
            <a:lvl2pPr>
              <a:defRPr sz="2000">
                <a:solidFill>
                  <a:srgbClr val="7F7F7F"/>
                </a:solidFill>
                <a:effectLst/>
              </a:defRPr>
            </a:lvl2pPr>
            <a:lvl3pPr>
              <a:defRPr sz="1800">
                <a:solidFill>
                  <a:srgbClr val="7F7F7F"/>
                </a:solidFill>
                <a:effectLst/>
              </a:defRPr>
            </a:lvl3pPr>
            <a:lvl4pPr>
              <a:defRPr sz="1600">
                <a:solidFill>
                  <a:srgbClr val="7F7F7F"/>
                </a:solidFill>
                <a:effectLst/>
              </a:defRPr>
            </a:lvl4pPr>
            <a:lvl5pPr>
              <a:defRPr sz="1600">
                <a:solidFill>
                  <a:srgbClr val="7F7F7F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432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1300018"/>
            <a:ext cx="10628413" cy="2319867"/>
          </a:xfrm>
        </p:spPr>
        <p:txBody>
          <a:bodyPr anchor="b"/>
          <a:lstStyle>
            <a:lvl1pPr algn="l">
              <a:defRPr sz="3200" b="0" cap="all" baseline="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3806152"/>
            <a:ext cx="10628413" cy="1074613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1">
                    <a:lumMod val="50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14CA48D-B3FE-4E66-9FC7-4B35177AFE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1200" y="5351464"/>
            <a:ext cx="7749117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245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115" y="1200185"/>
            <a:ext cx="9797935" cy="794194"/>
          </a:xfrm>
        </p:spPr>
        <p:txBody>
          <a:bodyPr/>
          <a:lstStyle>
            <a:lvl1pPr algn="ctr">
              <a:defRPr sz="3200" b="0" i="0" cap="all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711201" y="2009108"/>
            <a:ext cx="5266623" cy="3460885"/>
          </a:xfrm>
        </p:spPr>
        <p:txBody>
          <a:bodyPr>
            <a:normAutofit/>
          </a:bodyPr>
          <a:lstStyle>
            <a:lvl1pPr>
              <a:defRPr>
                <a:effectLst/>
              </a:defRPr>
            </a:lvl1pPr>
            <a:lvl2pPr>
              <a:defRPr>
                <a:effectLst/>
              </a:defRPr>
            </a:lvl2pPr>
            <a:lvl3pPr>
              <a:defRPr>
                <a:effectLst/>
              </a:defRPr>
            </a:lvl3pPr>
            <a:lvl4pPr>
              <a:defRPr>
                <a:effectLst/>
              </a:defRPr>
            </a:lvl4pPr>
            <a:lvl5pPr>
              <a:defRPr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6216483" y="2009108"/>
            <a:ext cx="5264317" cy="3460885"/>
          </a:xfrm>
        </p:spPr>
        <p:txBody>
          <a:bodyPr>
            <a:normAutofit/>
          </a:bodyPr>
          <a:lstStyle>
            <a:lvl1pPr>
              <a:defRPr>
                <a:effectLst/>
              </a:defRPr>
            </a:lvl1pPr>
            <a:lvl2pPr>
              <a:defRPr>
                <a:effectLst/>
              </a:defRPr>
            </a:lvl2pPr>
            <a:lvl3pPr>
              <a:defRPr>
                <a:effectLst/>
              </a:defRPr>
            </a:lvl3pPr>
            <a:lvl4pPr>
              <a:defRPr>
                <a:effectLst/>
              </a:defRPr>
            </a:lvl4pPr>
            <a:lvl5pPr>
              <a:defRPr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614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346" y="1257637"/>
            <a:ext cx="9752789" cy="575826"/>
          </a:xfrm>
        </p:spPr>
        <p:txBody>
          <a:bodyPr/>
          <a:lstStyle>
            <a:lvl1pPr algn="ctr">
              <a:defRPr sz="3200" b="0" i="0" cap="all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199" y="2010458"/>
            <a:ext cx="5260623" cy="576096"/>
          </a:xfrm>
        </p:spPr>
        <p:txBody>
          <a:bodyPr anchor="b">
            <a:noAutofit/>
          </a:bodyPr>
          <a:lstStyle>
            <a:lvl1pPr marL="0" indent="0">
              <a:buNone/>
              <a:defRPr sz="2000" b="1" cap="none" baseline="0">
                <a:solidFill>
                  <a:srgbClr val="7F7F7F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201" y="2586555"/>
            <a:ext cx="5260623" cy="3158067"/>
          </a:xfrm>
        </p:spPr>
        <p:txBody>
          <a:bodyPr anchor="t">
            <a:normAutofit/>
          </a:bodyPr>
          <a:lstStyle>
            <a:lvl1pPr>
              <a:defRPr sz="2000">
                <a:solidFill>
                  <a:srgbClr val="7F7F7F"/>
                </a:solidFill>
                <a:effectLst/>
              </a:defRPr>
            </a:lvl1pPr>
            <a:lvl2pPr>
              <a:defRPr sz="1800">
                <a:solidFill>
                  <a:srgbClr val="7F7F7F"/>
                </a:solidFill>
                <a:effectLst/>
              </a:defRPr>
            </a:lvl2pPr>
            <a:lvl3pPr>
              <a:defRPr sz="1600">
                <a:solidFill>
                  <a:srgbClr val="7F7F7F"/>
                </a:solidFill>
                <a:effectLst/>
              </a:defRPr>
            </a:lvl3pPr>
            <a:lvl4pPr>
              <a:defRPr sz="1400">
                <a:solidFill>
                  <a:srgbClr val="7F7F7F"/>
                </a:solidFill>
                <a:effectLst/>
              </a:defRPr>
            </a:lvl4pPr>
            <a:lvl5pPr>
              <a:defRPr sz="1400">
                <a:solidFill>
                  <a:srgbClr val="7F7F7F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6485" y="2010292"/>
            <a:ext cx="5275607" cy="576262"/>
          </a:xfrm>
        </p:spPr>
        <p:txBody>
          <a:bodyPr anchor="b">
            <a:noAutofit/>
          </a:bodyPr>
          <a:lstStyle>
            <a:lvl1pPr marL="0" indent="0">
              <a:buNone/>
              <a:defRPr sz="2000" b="1" cap="none" baseline="0">
                <a:solidFill>
                  <a:srgbClr val="7F7F7F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485" y="2586554"/>
            <a:ext cx="5275607" cy="3149600"/>
          </a:xfrm>
        </p:spPr>
        <p:txBody>
          <a:bodyPr anchor="t">
            <a:normAutofit/>
          </a:bodyPr>
          <a:lstStyle>
            <a:lvl1pPr>
              <a:defRPr>
                <a:solidFill>
                  <a:srgbClr val="7F7F7F"/>
                </a:solidFill>
                <a:effectLst/>
              </a:defRPr>
            </a:lvl1pPr>
            <a:lvl2pPr>
              <a:defRPr>
                <a:solidFill>
                  <a:srgbClr val="7F7F7F"/>
                </a:solidFill>
                <a:effectLst/>
              </a:defRPr>
            </a:lvl2pPr>
            <a:lvl3pPr>
              <a:defRPr>
                <a:solidFill>
                  <a:srgbClr val="7F7F7F"/>
                </a:solidFill>
                <a:effectLst/>
              </a:defRPr>
            </a:lvl3pPr>
            <a:lvl4pPr>
              <a:defRPr>
                <a:solidFill>
                  <a:srgbClr val="7F7F7F"/>
                </a:solidFill>
                <a:effectLst/>
              </a:defRPr>
            </a:lvl4pPr>
            <a:lvl5pPr>
              <a:defRPr>
                <a:solidFill>
                  <a:srgbClr val="7F7F7F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562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284" y="1647918"/>
            <a:ext cx="9753600" cy="1524000"/>
          </a:xfrm>
        </p:spPr>
        <p:txBody>
          <a:bodyPr/>
          <a:lstStyle>
            <a:lvl1pPr algn="ctr">
              <a:defRPr sz="3200" b="0" i="0" cap="all" baseline="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529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1867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889" y="1516078"/>
            <a:ext cx="4267200" cy="152400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199" y="1517125"/>
            <a:ext cx="5918340" cy="3781005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4889" y="3192481"/>
            <a:ext cx="42672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478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4400" y="1958254"/>
            <a:ext cx="4751011" cy="11430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016000" y="1424854"/>
            <a:ext cx="4374632" cy="4165803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4704" y="3253655"/>
            <a:ext cx="4752297" cy="1942849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710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808498"/>
            <a:ext cx="10791100" cy="10258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11200" y="1148394"/>
            <a:ext cx="10769600" cy="2628375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016003" y="4035596"/>
            <a:ext cx="9708443" cy="38464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3202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1194175"/>
            <a:ext cx="10769600" cy="2572766"/>
          </a:xfrm>
        </p:spPr>
        <p:txBody>
          <a:bodyPr/>
          <a:lstStyle>
            <a:lvl1pPr algn="l">
              <a:defRPr sz="28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4056202"/>
            <a:ext cx="8511403" cy="1578531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6121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35B961-EF3F-439C-8584-16A60300C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4351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8000" dirty="0">
                <a:solidFill>
                  <a:srgbClr val="7F7F7F"/>
                </a:solidFill>
              </a:rPr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2B0354-F0B1-43F3-A016-E2E947EA5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1600" y="34925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8000" dirty="0">
                <a:solidFill>
                  <a:srgbClr val="7F7F7F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11" y="1356263"/>
            <a:ext cx="9146383" cy="2396353"/>
          </a:xfrm>
        </p:spPr>
        <p:txBody>
          <a:bodyPr/>
          <a:lstStyle>
            <a:lvl1pPr algn="l">
              <a:defRPr sz="2800" b="0" cap="all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22401" y="4009432"/>
            <a:ext cx="8536623" cy="4826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1" y="4769783"/>
            <a:ext cx="8509815" cy="96545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7F7F7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59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2051641"/>
            <a:ext cx="8509815" cy="1697400"/>
          </a:xfrm>
        </p:spPr>
        <p:txBody>
          <a:bodyPr anchor="b"/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3755622"/>
            <a:ext cx="8511403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rgbClr val="7F7F7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0250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F0E5235-1541-4BB7-A70C-145FF3779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55713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8000" dirty="0">
                <a:solidFill>
                  <a:srgbClr val="7F7F7F"/>
                </a:solidFill>
              </a:rPr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05827E-9CC9-4AF6-AC18-DBC34EFFF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1600" y="3170238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8000" dirty="0">
                <a:solidFill>
                  <a:srgbClr val="7F7F7F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12" y="1216694"/>
            <a:ext cx="9146381" cy="2200996"/>
          </a:xfrm>
        </p:spPr>
        <p:txBody>
          <a:bodyPr/>
          <a:lstStyle>
            <a:lvl1pPr algn="l">
              <a:defRPr sz="2800" b="0" cap="all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1201" y="3567853"/>
            <a:ext cx="8509815" cy="1049866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rgbClr val="7F7F7F"/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4634653"/>
            <a:ext cx="8509813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rgbClr val="7F7F7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566801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1153693"/>
            <a:ext cx="10034211" cy="2055532"/>
          </a:xfrm>
        </p:spPr>
        <p:txBody>
          <a:bodyPr/>
          <a:lstStyle>
            <a:lvl1pPr>
              <a:defRPr lang="en-US" sz="2800" b="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1201" y="3402187"/>
            <a:ext cx="8509815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rgbClr val="7F7F7F"/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4240389"/>
            <a:ext cx="8509813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rgbClr val="7F7F7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517335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file://localhost/Users/trevinor/Desktop/IT_Dev17_ppt_template_background.jpg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image" Target="file://localhost/Users/trevinor/Desktop/IT_Dev17_ppt_template_background2.jpg" TargetMode="Externa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T_Dev17_ppt_template_background.jpg" descr="/Users/trevinor/Desktop/IT_Dev17_ppt_template_background.jpg"/>
          <p:cNvPicPr>
            <a:picLocks noChangeAspect="1"/>
          </p:cNvPicPr>
          <p:nvPr userDrawn="1"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T_Dev17_ppt_template_background2.jpg" descr="/Users/trevinor/Desktop/IT_Dev17_ppt_template_background2.jpg"/>
          <p:cNvPicPr>
            <a:picLocks noChangeAspect="1"/>
          </p:cNvPicPr>
          <p:nvPr userDrawn="1"/>
        </p:nvPicPr>
        <p:blipFill>
          <a:blip r:embed="rId17" r:link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DB1655-A05A-4267-92A4-AD753DB37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4306888"/>
            <a:ext cx="10703984" cy="152400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52" name="Text Placeholder 2">
            <a:extLst>
              <a:ext uri="{FF2B5EF4-FFF2-40B4-BE49-F238E27FC236}">
                <a16:creationId xmlns:a16="http://schemas.microsoft.com/office/drawing/2014/main" id="{1B373B0A-6118-4E93-B3E7-3D513A1D40F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11201" y="1579563"/>
            <a:ext cx="10689167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A58ED03-DF77-4F82-A393-BB1B7F6FD75C}"/>
              </a:ext>
            </a:extLst>
          </p:cNvPr>
          <p:cNvSpPr txBox="1">
            <a:spLocks/>
          </p:cNvSpPr>
          <p:nvPr userDrawn="1"/>
        </p:nvSpPr>
        <p:spPr>
          <a:xfrm>
            <a:off x="710472" y="219075"/>
            <a:ext cx="10692608" cy="454025"/>
          </a:xfrm>
          <a:prstGeom prst="rect">
            <a:avLst/>
          </a:prstGeom>
          <a:effectLst/>
        </p:spPr>
        <p:txBody>
          <a:bodyPr anchor="b"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0" kern="1200" cap="all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effectLst/>
              </a:rPr>
              <a:t>High availability in a Microsoft federated infrastructure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52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3" r:id="rId12"/>
    <p:sldLayoutId id="2147483850" r:id="rId13"/>
    <p:sldLayoutId id="2147483854" r:id="rId14"/>
    <p:sldLayoutId id="2147483851" r:id="rId15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 cap="all">
          <a:ln w="3175" cmpd="sng">
            <a:noFill/>
          </a:ln>
          <a:solidFill>
            <a:srgbClr val="7F7F7F"/>
          </a:solidFill>
          <a:effectLst/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charset="0"/>
          <a:ea typeface="MS PGothic" panose="020B0600070205080204" pitchFamily="34" charset="-128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bg1">
            <a:lumMod val="50000"/>
          </a:schemeClr>
        </a:buClr>
        <a:buSzPct val="80000"/>
        <a:buFont typeface="Wingdings 3" panose="05040102010807070707" pitchFamily="18" charset="2"/>
        <a:buChar char=""/>
        <a:defRPr sz="2000" kern="1200">
          <a:solidFill>
            <a:srgbClr val="7F7F7F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bg1">
            <a:lumMod val="50000"/>
          </a:schemeClr>
        </a:buClr>
        <a:buSzPct val="80000"/>
        <a:buFont typeface="Wingdings 3" panose="05040102010807070707" pitchFamily="18" charset="2"/>
        <a:buChar char=""/>
        <a:defRPr kern="1200">
          <a:solidFill>
            <a:srgbClr val="7F7F7F"/>
          </a:solidFill>
          <a:latin typeface="+mn-lt"/>
          <a:ea typeface="MS PGothic" panose="020B0600070205080204" pitchFamily="34" charset="-128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bg1">
            <a:lumMod val="50000"/>
          </a:schemeClr>
        </a:buClr>
        <a:buSzPct val="80000"/>
        <a:buFont typeface="Wingdings 3" panose="05040102010807070707" pitchFamily="18" charset="2"/>
        <a:buChar char=""/>
        <a:defRPr sz="1600" kern="1200">
          <a:solidFill>
            <a:srgbClr val="7F7F7F"/>
          </a:solidFill>
          <a:latin typeface="+mn-lt"/>
          <a:ea typeface="MS PGothic" panose="020B0600070205080204" pitchFamily="34" charset="-128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bg1">
            <a:lumMod val="50000"/>
          </a:schemeClr>
        </a:buClr>
        <a:buSzPct val="80000"/>
        <a:buFont typeface="Wingdings 3" panose="05040102010807070707" pitchFamily="18" charset="2"/>
        <a:buChar char=""/>
        <a:defRPr sz="1400" kern="1200">
          <a:solidFill>
            <a:srgbClr val="7F7F7F"/>
          </a:solidFill>
          <a:latin typeface="+mn-lt"/>
          <a:ea typeface="MS PGothic" panose="020B0600070205080204" pitchFamily="34" charset="-128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bg1">
            <a:lumMod val="50000"/>
          </a:schemeClr>
        </a:buClr>
        <a:buSzPct val="80000"/>
        <a:buFont typeface="Wingdings 3" panose="05040102010807070707" pitchFamily="18" charset="2"/>
        <a:buChar char=""/>
        <a:defRPr sz="1400" kern="1200">
          <a:solidFill>
            <a:srgbClr val="7F7F7F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2CC15A-C69F-49F9-9E87-177EF3AB0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82" y="1183680"/>
            <a:ext cx="1065188" cy="884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B4188F-2F6D-407E-87BE-EF3263E06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342" y="759125"/>
            <a:ext cx="2080470" cy="13093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7B934D-6646-4C10-AEBB-9309D956B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475" y="976480"/>
            <a:ext cx="1042763" cy="963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F305EC-56D1-4070-9C0E-F95D931157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3760" y="1086928"/>
            <a:ext cx="1375706" cy="9815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1E1CC9-960E-4FE0-B487-DAEEFF59F4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318" y="1235067"/>
            <a:ext cx="779633" cy="8334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507013-7124-44B3-8818-2C8191FBA5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2806" y="1209189"/>
            <a:ext cx="815977" cy="9404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7A3DF6-9E95-456F-9A0A-B6DFF6F48584}"/>
              </a:ext>
            </a:extLst>
          </p:cNvPr>
          <p:cNvSpPr txBox="1"/>
          <p:nvPr/>
        </p:nvSpPr>
        <p:spPr>
          <a:xfrm>
            <a:off x="6927011" y="875903"/>
            <a:ext cx="1285335" cy="307777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latin typeface="+mj-lt"/>
              </a:rPr>
              <a:t>ADFS Server</a:t>
            </a:r>
            <a:endParaRPr lang="en-NL" sz="1400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9A3AD-F861-46E5-91D0-99B194F2F4AD}"/>
              </a:ext>
            </a:extLst>
          </p:cNvPr>
          <p:cNvSpPr txBox="1"/>
          <p:nvPr/>
        </p:nvSpPr>
        <p:spPr>
          <a:xfrm>
            <a:off x="8958529" y="877597"/>
            <a:ext cx="1824490" cy="307777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latin typeface="+mj-lt"/>
              </a:rPr>
              <a:t>Domain Controller</a:t>
            </a:r>
            <a:endParaRPr lang="en-NL" sz="1400" dirty="0">
              <a:latin typeface="+mj-lt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BA8CC3-D9CD-41B8-8091-7B213C3E4800}"/>
              </a:ext>
            </a:extLst>
          </p:cNvPr>
          <p:cNvCxnSpPr/>
          <p:nvPr/>
        </p:nvCxnSpPr>
        <p:spPr>
          <a:xfrm>
            <a:off x="1207698" y="2149651"/>
            <a:ext cx="0" cy="352653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527F8D-202A-48AA-BCEF-11D32FC8D0BA}"/>
              </a:ext>
            </a:extLst>
          </p:cNvPr>
          <p:cNvCxnSpPr/>
          <p:nvPr/>
        </p:nvCxnSpPr>
        <p:spPr>
          <a:xfrm>
            <a:off x="3228229" y="2149651"/>
            <a:ext cx="0" cy="352653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74C41CE-9043-496B-82C7-2117D30AE7FA}"/>
              </a:ext>
            </a:extLst>
          </p:cNvPr>
          <p:cNvCxnSpPr/>
          <p:nvPr/>
        </p:nvCxnSpPr>
        <p:spPr>
          <a:xfrm>
            <a:off x="5327421" y="2149651"/>
            <a:ext cx="0" cy="352653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5A25A5-B948-48C8-B166-7301CFA27E3A}"/>
              </a:ext>
            </a:extLst>
          </p:cNvPr>
          <p:cNvCxnSpPr/>
          <p:nvPr/>
        </p:nvCxnSpPr>
        <p:spPr>
          <a:xfrm>
            <a:off x="7593761" y="2149651"/>
            <a:ext cx="0" cy="352653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A4FF9C-D964-4E08-B3C3-07AE05E15196}"/>
              </a:ext>
            </a:extLst>
          </p:cNvPr>
          <p:cNvCxnSpPr/>
          <p:nvPr/>
        </p:nvCxnSpPr>
        <p:spPr>
          <a:xfrm>
            <a:off x="9604456" y="2149651"/>
            <a:ext cx="0" cy="352653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4939CEE-6A15-4320-9DE4-AFEDCBA3FC05}"/>
              </a:ext>
            </a:extLst>
          </p:cNvPr>
          <p:cNvCxnSpPr/>
          <p:nvPr/>
        </p:nvCxnSpPr>
        <p:spPr>
          <a:xfrm>
            <a:off x="1207698" y="2458065"/>
            <a:ext cx="2020531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B34E61C-3269-4D74-B9A3-C49EF47A971C}"/>
              </a:ext>
            </a:extLst>
          </p:cNvPr>
          <p:cNvCxnSpPr/>
          <p:nvPr/>
        </p:nvCxnSpPr>
        <p:spPr>
          <a:xfrm flipH="1">
            <a:off x="1207698" y="2723535"/>
            <a:ext cx="2020531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3C8728A-62EA-436C-A78B-81C09AB3F12B}"/>
              </a:ext>
            </a:extLst>
          </p:cNvPr>
          <p:cNvCxnSpPr>
            <a:cxnSpLocks/>
          </p:cNvCxnSpPr>
          <p:nvPr/>
        </p:nvCxnSpPr>
        <p:spPr>
          <a:xfrm>
            <a:off x="1207698" y="3082412"/>
            <a:ext cx="4119723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9C9E81F-C2B1-46F8-A735-C1DD8C32333E}"/>
              </a:ext>
            </a:extLst>
          </p:cNvPr>
          <p:cNvCxnSpPr>
            <a:cxnSpLocks/>
          </p:cNvCxnSpPr>
          <p:nvPr/>
        </p:nvCxnSpPr>
        <p:spPr>
          <a:xfrm flipH="1">
            <a:off x="1207698" y="3347882"/>
            <a:ext cx="4119723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4E3B7CF-B55A-4180-B2EA-AA3E16698E40}"/>
              </a:ext>
            </a:extLst>
          </p:cNvPr>
          <p:cNvCxnSpPr>
            <a:cxnSpLocks/>
          </p:cNvCxnSpPr>
          <p:nvPr/>
        </p:nvCxnSpPr>
        <p:spPr>
          <a:xfrm>
            <a:off x="1207698" y="3746088"/>
            <a:ext cx="6386063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3F72BA4-99C0-4032-8587-0EF7B9673028}"/>
              </a:ext>
            </a:extLst>
          </p:cNvPr>
          <p:cNvCxnSpPr>
            <a:cxnSpLocks/>
          </p:cNvCxnSpPr>
          <p:nvPr/>
        </p:nvCxnSpPr>
        <p:spPr>
          <a:xfrm flipH="1">
            <a:off x="1207699" y="4100046"/>
            <a:ext cx="6386062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7D675B1-6C27-4A3E-8A03-E92C6F7AC142}"/>
              </a:ext>
            </a:extLst>
          </p:cNvPr>
          <p:cNvCxnSpPr/>
          <p:nvPr/>
        </p:nvCxnSpPr>
        <p:spPr>
          <a:xfrm>
            <a:off x="7593761" y="3927982"/>
            <a:ext cx="2020531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A057FE1-6988-4F90-9782-721103C72812}"/>
              </a:ext>
            </a:extLst>
          </p:cNvPr>
          <p:cNvCxnSpPr>
            <a:cxnSpLocks/>
          </p:cNvCxnSpPr>
          <p:nvPr/>
        </p:nvCxnSpPr>
        <p:spPr>
          <a:xfrm>
            <a:off x="1207698" y="4493334"/>
            <a:ext cx="4119723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6E8261C-CF16-46BB-8EA1-BE6358EA9D53}"/>
              </a:ext>
            </a:extLst>
          </p:cNvPr>
          <p:cNvCxnSpPr>
            <a:cxnSpLocks/>
          </p:cNvCxnSpPr>
          <p:nvPr/>
        </p:nvCxnSpPr>
        <p:spPr>
          <a:xfrm flipH="1">
            <a:off x="1207698" y="4758804"/>
            <a:ext cx="4119723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5A94D72-65EE-4A18-B828-66017C68F8D9}"/>
              </a:ext>
            </a:extLst>
          </p:cNvPr>
          <p:cNvCxnSpPr/>
          <p:nvPr/>
        </p:nvCxnSpPr>
        <p:spPr>
          <a:xfrm>
            <a:off x="1209819" y="5127513"/>
            <a:ext cx="2020531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C945F94-5BCD-4390-830F-DB64FAF6D161}"/>
              </a:ext>
            </a:extLst>
          </p:cNvPr>
          <p:cNvCxnSpPr/>
          <p:nvPr/>
        </p:nvCxnSpPr>
        <p:spPr>
          <a:xfrm flipH="1">
            <a:off x="1199987" y="5481471"/>
            <a:ext cx="2020531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5AA5A04-C874-4856-9EF2-710B8A11F770}"/>
              </a:ext>
            </a:extLst>
          </p:cNvPr>
          <p:cNvCxnSpPr/>
          <p:nvPr/>
        </p:nvCxnSpPr>
        <p:spPr>
          <a:xfrm>
            <a:off x="3267562" y="5289744"/>
            <a:ext cx="2020531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5CF13BEF-D2E1-4095-9110-5DEC2D9E21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8117" y="3829568"/>
            <a:ext cx="447375" cy="54095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AF61D5A-A062-46A5-9C3D-7872B29506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6680" y="4210137"/>
            <a:ext cx="447375" cy="54095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E75299B-8C41-4F0B-9D97-5510BA88A2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7341" y="4462531"/>
            <a:ext cx="447375" cy="54095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626B73C3-2354-46DA-B363-2F8FBAF0ED9D}"/>
              </a:ext>
            </a:extLst>
          </p:cNvPr>
          <p:cNvSpPr txBox="1"/>
          <p:nvPr/>
        </p:nvSpPr>
        <p:spPr>
          <a:xfrm>
            <a:off x="1197862" y="2212008"/>
            <a:ext cx="2038079" cy="261610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100" dirty="0">
                <a:latin typeface="+mj-lt"/>
              </a:rPr>
              <a:t>Access to service</a:t>
            </a:r>
            <a:endParaRPr lang="en-NL" sz="1100" dirty="0">
              <a:latin typeface="+mj-l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D383119-3249-40EA-9EB7-17DEF7CE463A}"/>
              </a:ext>
            </a:extLst>
          </p:cNvPr>
          <p:cNvSpPr txBox="1"/>
          <p:nvPr/>
        </p:nvSpPr>
        <p:spPr>
          <a:xfrm>
            <a:off x="1215410" y="2482399"/>
            <a:ext cx="2002983" cy="261610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100" dirty="0">
                <a:latin typeface="+mj-lt"/>
              </a:rPr>
              <a:t>Access denied</a:t>
            </a:r>
            <a:endParaRPr lang="en-NL" sz="1100" dirty="0">
              <a:latin typeface="+mj-lt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0DB205-643A-4DFC-BEEE-65ED6315766E}"/>
              </a:ext>
            </a:extLst>
          </p:cNvPr>
          <p:cNvSpPr txBox="1"/>
          <p:nvPr/>
        </p:nvSpPr>
        <p:spPr>
          <a:xfrm>
            <a:off x="1215410" y="2804707"/>
            <a:ext cx="4102175" cy="261610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100" dirty="0">
                <a:latin typeface="+mj-lt"/>
              </a:rPr>
              <a:t>Redirect to Azure AD</a:t>
            </a:r>
            <a:endParaRPr lang="en-NL" sz="1100" dirty="0">
              <a:latin typeface="+mj-lt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66332B-21C4-4BAB-AD78-CA04D4099549}"/>
              </a:ext>
            </a:extLst>
          </p:cNvPr>
          <p:cNvSpPr txBox="1"/>
          <p:nvPr/>
        </p:nvSpPr>
        <p:spPr>
          <a:xfrm>
            <a:off x="1225246" y="3112490"/>
            <a:ext cx="4102175" cy="261610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100" dirty="0">
                <a:latin typeface="+mj-lt"/>
              </a:rPr>
              <a:t>Home realm discovery</a:t>
            </a:r>
            <a:endParaRPr lang="en-NL" sz="1100" dirty="0">
              <a:latin typeface="+mj-l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8E0056B-557A-46DA-820A-2D4EE37BE38F}"/>
              </a:ext>
            </a:extLst>
          </p:cNvPr>
          <p:cNvSpPr txBox="1"/>
          <p:nvPr/>
        </p:nvSpPr>
        <p:spPr>
          <a:xfrm>
            <a:off x="1222076" y="3475173"/>
            <a:ext cx="6371685" cy="261610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100" dirty="0">
                <a:latin typeface="+mj-lt"/>
              </a:rPr>
              <a:t>Redirect to on-premises ADFS environment</a:t>
            </a:r>
            <a:endParaRPr lang="en-NL" sz="1100" dirty="0">
              <a:latin typeface="+mj-l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FE3B04D-934D-44A5-85EA-6B56F0FD15AA}"/>
              </a:ext>
            </a:extLst>
          </p:cNvPr>
          <p:cNvSpPr txBox="1"/>
          <p:nvPr/>
        </p:nvSpPr>
        <p:spPr>
          <a:xfrm>
            <a:off x="7589907" y="3651306"/>
            <a:ext cx="2038079" cy="261610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100" dirty="0">
                <a:latin typeface="+mj-lt"/>
              </a:rPr>
              <a:t>Authenticate against AD</a:t>
            </a:r>
            <a:endParaRPr lang="en-NL" sz="1100" dirty="0">
              <a:latin typeface="+mj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E5DC171-4607-4D4F-9E6E-FF43C1D211DA}"/>
              </a:ext>
            </a:extLst>
          </p:cNvPr>
          <p:cNvSpPr txBox="1"/>
          <p:nvPr/>
        </p:nvSpPr>
        <p:spPr>
          <a:xfrm>
            <a:off x="1194693" y="3825298"/>
            <a:ext cx="6371685" cy="261610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100" dirty="0">
                <a:latin typeface="+mj-lt"/>
              </a:rPr>
              <a:t>Return security token</a:t>
            </a:r>
            <a:endParaRPr lang="en-NL" sz="1100" dirty="0"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0BA9498-4453-4629-8F0B-60B4E3546649}"/>
              </a:ext>
            </a:extLst>
          </p:cNvPr>
          <p:cNvSpPr txBox="1"/>
          <p:nvPr/>
        </p:nvSpPr>
        <p:spPr>
          <a:xfrm>
            <a:off x="1224190" y="4233000"/>
            <a:ext cx="4102175" cy="261610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100" dirty="0">
                <a:latin typeface="+mj-lt"/>
              </a:rPr>
              <a:t>Redirect to Azure AD</a:t>
            </a:r>
            <a:endParaRPr lang="en-NL" sz="1100" dirty="0">
              <a:latin typeface="+mj-l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7201DF1-D550-45AE-90F3-87137D01B558}"/>
              </a:ext>
            </a:extLst>
          </p:cNvPr>
          <p:cNvSpPr txBox="1"/>
          <p:nvPr/>
        </p:nvSpPr>
        <p:spPr>
          <a:xfrm>
            <a:off x="1231737" y="4522830"/>
            <a:ext cx="4102175" cy="261610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100" dirty="0">
                <a:latin typeface="+mj-lt"/>
              </a:rPr>
              <a:t>New token returned</a:t>
            </a:r>
            <a:endParaRPr lang="en-NL" sz="1100" dirty="0">
              <a:latin typeface="+mj-lt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2D13F5D-1F7C-4308-8F4E-AC890114176E}"/>
              </a:ext>
            </a:extLst>
          </p:cNvPr>
          <p:cNvSpPr txBox="1"/>
          <p:nvPr/>
        </p:nvSpPr>
        <p:spPr>
          <a:xfrm>
            <a:off x="1200815" y="4859289"/>
            <a:ext cx="2038079" cy="261610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100" dirty="0">
                <a:latin typeface="+mj-lt"/>
              </a:rPr>
              <a:t>Send token to service</a:t>
            </a:r>
            <a:endParaRPr lang="en-NL" sz="1100" dirty="0">
              <a:latin typeface="+mj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6716A88-99C8-4FB7-9D13-9A08A700E811}"/>
              </a:ext>
            </a:extLst>
          </p:cNvPr>
          <p:cNvSpPr txBox="1"/>
          <p:nvPr/>
        </p:nvSpPr>
        <p:spPr>
          <a:xfrm>
            <a:off x="3267563" y="5020818"/>
            <a:ext cx="2038079" cy="261610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100" dirty="0">
                <a:latin typeface="+mj-lt"/>
              </a:rPr>
              <a:t>Retrieve info when needed</a:t>
            </a:r>
            <a:endParaRPr lang="en-NL" sz="1100" dirty="0">
              <a:latin typeface="+mj-lt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BF2D78A-F877-4767-A219-64B54DC5B391}"/>
              </a:ext>
            </a:extLst>
          </p:cNvPr>
          <p:cNvSpPr txBox="1"/>
          <p:nvPr/>
        </p:nvSpPr>
        <p:spPr>
          <a:xfrm>
            <a:off x="1200815" y="5230313"/>
            <a:ext cx="2038079" cy="430887"/>
          </a:xfrm>
          <a:prstGeom prst="rect">
            <a:avLst/>
          </a:prstGeom>
        </p:spPr>
        <p:txBody>
          <a:bodyPr wrap="square" rtlCol="0" anchor="ctr" anchorCtr="1">
            <a:spAutoFit/>
          </a:bodyPr>
          <a:lstStyle/>
          <a:p>
            <a:r>
              <a:rPr lang="en-US" sz="1100" dirty="0">
                <a:latin typeface="+mj-lt"/>
              </a:rPr>
              <a:t>Return cookie and info requested</a:t>
            </a:r>
            <a:endParaRPr lang="en-NL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448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030F7314-6145-4C03-A908-6D28135CB34E}" vid="{8A2D218F-EBA3-46F4-B035-2A12216F73C8}"/>
    </a:ext>
  </a:extLst>
</a:theme>
</file>

<file path=ppt/theme/theme2.xml><?xml version="1.0" encoding="utf-8"?>
<a:theme xmlns:a="http://schemas.openxmlformats.org/drawingml/2006/main" name="90_WindowsEventTemplate">
  <a:themeElements>
    <a:clrScheme name="ITnDev Connections">
      <a:dk1>
        <a:sysClr val="windowText" lastClr="000000"/>
      </a:dk1>
      <a:lt1>
        <a:sysClr val="window" lastClr="FFFFFF"/>
      </a:lt1>
      <a:dk2>
        <a:srgbClr val="0C4B72"/>
      </a:dk2>
      <a:lt2>
        <a:srgbClr val="45B8FF"/>
      </a:lt2>
      <a:accent1>
        <a:srgbClr val="969696"/>
      </a:accent1>
      <a:accent2>
        <a:srgbClr val="E6E6E6"/>
      </a:accent2>
      <a:accent3>
        <a:srgbClr val="C8C8C8"/>
      </a:accent3>
      <a:accent4>
        <a:srgbClr val="AFAFAF"/>
      </a:accent4>
      <a:accent5>
        <a:srgbClr val="7D7D7D"/>
      </a:accent5>
      <a:accent6>
        <a:srgbClr val="C62324"/>
      </a:accent6>
      <a:hlink>
        <a:srgbClr val="C8C8C8"/>
      </a:hlink>
      <a:folHlink>
        <a:srgbClr val="E6E6E6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>
    <a:txDef>
      <a:spPr/>
      <a:bodyPr anchor="ctr" anchorCtr="1"/>
      <a:lstStyle>
        <a:defPPr>
          <a:defRPr dirty="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030F7314-6145-4C03-A908-6D28135CB34E}" vid="{0CD6AC6F-CD4A-46C4-A374-A161F830588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5ACA6CE67D404E8DE6A224C5B3C541" ma:contentTypeVersion="6" ma:contentTypeDescription="Een nieuw document maken." ma:contentTypeScope="" ma:versionID="45e3f34c6104a4916be2dd2b8a624c57">
  <xsd:schema xmlns:xsd="http://www.w3.org/2001/XMLSchema" xmlns:xs="http://www.w3.org/2001/XMLSchema" xmlns:p="http://schemas.microsoft.com/office/2006/metadata/properties" xmlns:ns3="671acb25-4b72-434d-b24f-0551afa36d73" targetNamespace="http://schemas.microsoft.com/office/2006/metadata/properties" ma:root="true" ma:fieldsID="470c038097274a180e77cc85ba7b4111" ns3:_="">
    <xsd:import namespace="671acb25-4b72-434d-b24f-0551afa36d7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1acb25-4b72-434d-b24f-0551afa36d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C9CD25-4F68-4AFA-88C0-666F774D60B5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71acb25-4b72-434d-b24f-0551afa36d73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5345C85-F77E-4682-9314-DDFE7DBC19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1acb25-4b72-434d-b24f-0551afa36d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56FF16-DFF8-44A6-8665-1866E4A086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ITDC2017PPTTemplate16x9</Template>
  <TotalTime>941</TotalTime>
  <Words>47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MS PGothic</vt:lpstr>
      <vt:lpstr>MS PGothic</vt:lpstr>
      <vt:lpstr>Arial</vt:lpstr>
      <vt:lpstr>Calibri</vt:lpstr>
      <vt:lpstr>Century Gothic</vt:lpstr>
      <vt:lpstr>Wingdings 3</vt:lpstr>
      <vt:lpstr>Custom Design</vt:lpstr>
      <vt:lpstr>90_WindowsEventTemplate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Jaap Wesselius</dc:creator>
  <cp:lastModifiedBy>Wesselius, J. (ICT)</cp:lastModifiedBy>
  <cp:revision>38</cp:revision>
  <dcterms:created xsi:type="dcterms:W3CDTF">2017-08-18T09:48:57Z</dcterms:created>
  <dcterms:modified xsi:type="dcterms:W3CDTF">2019-12-27T08:43:38Z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0x010100C75ACA6CE67D404E8DE6A224C5B3C541</vt:lpwstr>
  </property>
</Properties>
</file>